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78" r:id="rId3"/>
    <p:sldId id="279" r:id="rId4"/>
    <p:sldId id="280" r:id="rId5"/>
    <p:sldId id="281"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6" d="100"/>
          <a:sy n="46"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9/14/2020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9/14/2020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9/14/2020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9/14/2020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9/14/2020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9/14/2020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9/14/2020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9/14/2020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9/14/2020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dirty="0"/>
              <a:t>E-Learning and Distance Learning</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MIS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970" y="927099"/>
            <a:ext cx="6771959" cy="709865"/>
          </a:xfrm>
        </p:spPr>
        <p:txBody>
          <a:bodyPr>
            <a:normAutofit fontScale="90000"/>
          </a:bodyPr>
          <a:lstStyle/>
          <a:p>
            <a:r>
              <a:rPr lang="en-US" dirty="0"/>
              <a:t>E-Learning and Distance Learning</a:t>
            </a:r>
          </a:p>
        </p:txBody>
      </p:sp>
      <p:sp>
        <p:nvSpPr>
          <p:cNvPr id="3" name="Content Placeholder 2"/>
          <p:cNvSpPr>
            <a:spLocks noGrp="1"/>
          </p:cNvSpPr>
          <p:nvPr>
            <p:ph idx="1"/>
          </p:nvPr>
        </p:nvSpPr>
        <p:spPr>
          <a:xfrm>
            <a:off x="2388382" y="2489200"/>
            <a:ext cx="7916547" cy="3530600"/>
          </a:xfrm>
        </p:spPr>
        <p:txBody>
          <a:bodyPr/>
          <a:lstStyle/>
          <a:p>
            <a:r>
              <a:rPr lang="en-US"/>
              <a:t>Distance learning and e-learning both provide viable educational alternatives for busy adult learners. </a:t>
            </a:r>
          </a:p>
          <a:p>
            <a:r>
              <a:rPr lang="en-US"/>
              <a:t>While the two terms often seem interchangeable and possess some similarities, they also have strategic differences.</a:t>
            </a:r>
          </a:p>
        </p:txBody>
      </p:sp>
    </p:spTree>
    <p:extLst>
      <p:ext uri="{BB962C8B-B14F-4D97-AF65-F5344CB8AC3E}">
        <p14:creationId xmlns:p14="http://schemas.microsoft.com/office/powerpoint/2010/main" val="308505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E-learning</a:t>
            </a:r>
          </a:p>
        </p:txBody>
      </p:sp>
      <p:sp>
        <p:nvSpPr>
          <p:cNvPr id="3" name="Content Placeholder 2"/>
          <p:cNvSpPr>
            <a:spLocks noGrp="1"/>
          </p:cNvSpPr>
          <p:nvPr>
            <p:ph idx="1"/>
          </p:nvPr>
        </p:nvSpPr>
        <p:spPr>
          <a:xfrm>
            <a:off x="2388382" y="2489200"/>
            <a:ext cx="8279618" cy="4368800"/>
          </a:xfrm>
        </p:spPr>
        <p:txBody>
          <a:bodyPr>
            <a:normAutofit/>
          </a:bodyPr>
          <a:lstStyle/>
          <a:p>
            <a:pPr algn="just"/>
            <a:r>
              <a:rPr lang="en-US"/>
              <a:t>eLearning is the use of technology to enable people to learn anytime and anywhere. </a:t>
            </a:r>
          </a:p>
          <a:p>
            <a:pPr algn="just"/>
            <a:r>
              <a:rPr lang="en-US"/>
              <a:t>This form of learning is designed to create an online communication between the teacher and the student. </a:t>
            </a:r>
          </a:p>
          <a:p>
            <a:pPr algn="just"/>
            <a:r>
              <a:rPr lang="en-US"/>
              <a:t>Many schools are now using eLearning in order to complement the learning that's done in the classroom. </a:t>
            </a:r>
          </a:p>
          <a:p>
            <a:pPr algn="just"/>
            <a:r>
              <a:rPr lang="en-US"/>
              <a:t>For example, homework may be set online, or quizzes can be taken with the rest of the class.</a:t>
            </a:r>
          </a:p>
          <a:p>
            <a:pPr algn="just"/>
            <a:r>
              <a:rPr lang="en-US"/>
              <a:t>It's a new way of learning that suits a lot of learners, both school-aged and adult.</a:t>
            </a:r>
          </a:p>
        </p:txBody>
      </p:sp>
    </p:spTree>
    <p:extLst>
      <p:ext uri="{BB962C8B-B14F-4D97-AF65-F5344CB8AC3E}">
        <p14:creationId xmlns:p14="http://schemas.microsoft.com/office/powerpoint/2010/main" val="333930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Distance Learning</a:t>
            </a:r>
          </a:p>
        </p:txBody>
      </p:sp>
      <p:sp>
        <p:nvSpPr>
          <p:cNvPr id="3" name="Content Placeholder 2"/>
          <p:cNvSpPr>
            <a:spLocks noGrp="1"/>
          </p:cNvSpPr>
          <p:nvPr>
            <p:ph idx="1"/>
          </p:nvPr>
        </p:nvSpPr>
        <p:spPr>
          <a:xfrm>
            <a:off x="2388382" y="2489200"/>
            <a:ext cx="7929994" cy="3530600"/>
          </a:xfrm>
        </p:spPr>
        <p:txBody>
          <a:bodyPr/>
          <a:lstStyle/>
          <a:p>
            <a:pPr algn="just"/>
            <a:r>
              <a:rPr lang="en-US"/>
              <a:t>This concept is more about the distance between the student and the teacher, and how technology bridges that gap.</a:t>
            </a:r>
          </a:p>
          <a:p>
            <a:pPr algn="just"/>
            <a:r>
              <a:rPr lang="en-US"/>
              <a:t>Many universities are now offering distance learning degrees, where the student attends school through their internet. </a:t>
            </a:r>
          </a:p>
          <a:p>
            <a:pPr algn="just"/>
            <a:r>
              <a:rPr lang="en-US"/>
              <a:t>That means a student in Europe could attend an American university, without ever having to move. </a:t>
            </a:r>
          </a:p>
          <a:p>
            <a:pPr algn="just"/>
            <a:r>
              <a:rPr lang="en-US"/>
              <a:t>It also makes attending higher education much easier if you live in rural or remote areas.</a:t>
            </a:r>
          </a:p>
        </p:txBody>
      </p:sp>
    </p:spTree>
    <p:extLst>
      <p:ext uri="{BB962C8B-B14F-4D97-AF65-F5344CB8AC3E}">
        <p14:creationId xmlns:p14="http://schemas.microsoft.com/office/powerpoint/2010/main" val="201718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Telecommuting</a:t>
            </a:r>
          </a:p>
        </p:txBody>
      </p:sp>
      <p:sp>
        <p:nvSpPr>
          <p:cNvPr id="3" name="Content Placeholder 2"/>
          <p:cNvSpPr>
            <a:spLocks noGrp="1"/>
          </p:cNvSpPr>
          <p:nvPr>
            <p:ph idx="1"/>
          </p:nvPr>
        </p:nvSpPr>
        <p:spPr>
          <a:xfrm>
            <a:off x="2388382" y="2286000"/>
            <a:ext cx="8172042" cy="3733800"/>
          </a:xfrm>
        </p:spPr>
        <p:txBody>
          <a:bodyPr/>
          <a:lstStyle/>
          <a:p>
            <a:pPr algn="just"/>
            <a:r>
              <a:rPr lang="en-US"/>
              <a:t>Telecommuting (also known as working from home, or e-commuting) is a work arrangement in which the employee works outside the office, often working from home or a location close to home.</a:t>
            </a:r>
          </a:p>
          <a:p>
            <a:pPr algn="just"/>
            <a:r>
              <a:rPr lang="en-US"/>
              <a:t>The worker may occasionally enter the office to attend meetings and touch base with the employer. However, with many options for distance conferencing, there may be no need to visit the office.</a:t>
            </a:r>
          </a:p>
        </p:txBody>
      </p:sp>
    </p:spTree>
    <p:extLst>
      <p:ext uri="{BB962C8B-B14F-4D97-AF65-F5344CB8AC3E}">
        <p14:creationId xmlns:p14="http://schemas.microsoft.com/office/powerpoint/2010/main" val="338546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Your best quote that reflects your approach… “It’s one small step for man, one giant leap for mankind.”</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a:solidFill>
                  <a:srgbClr val="FFFFFF"/>
                </a:solidFill>
              </a:rPr>
              <a:t>- Neil Armstrong</a:t>
            </a:r>
          </a:p>
        </p:txBody>
      </p:sp>
    </p:spTree>
    <p:extLst>
      <p:ext uri="{BB962C8B-B14F-4D97-AF65-F5344CB8AC3E}">
        <p14:creationId xmlns:p14="http://schemas.microsoft.com/office/powerpoint/2010/main" val="19171460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{616614D7-8EEC-4292-B829-1B7B35241C55}tf56160789_win32</Template>
  <TotalTime>1</TotalTime>
  <Words>306</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Bookman Old Style</vt:lpstr>
      <vt:lpstr>Calibri</vt:lpstr>
      <vt:lpstr>Franklin Gothic Book</vt:lpstr>
      <vt:lpstr>1_RetrospectVTI</vt:lpstr>
      <vt:lpstr>E-Learning and Distance Learning</vt:lpstr>
      <vt:lpstr>E-Learning and Distance Learning</vt:lpstr>
      <vt:lpstr>E-learning</vt:lpstr>
      <vt:lpstr>Distance Learning</vt:lpstr>
      <vt:lpstr>Telecommuting</vt:lpstr>
      <vt:lpstr>Your best quote that reflects your approach… “It’s one small step for man, one giant leap for mankind.”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 and Distance Learning</dc:title>
  <dc:creator>Komal Junaid</dc:creator>
  <cp:lastModifiedBy>Komal Junaid</cp:lastModifiedBy>
  <cp:revision>1</cp:revision>
  <dcterms:created xsi:type="dcterms:W3CDTF">2020-09-14T11:53:25Z</dcterms:created>
  <dcterms:modified xsi:type="dcterms:W3CDTF">2020-09-14T11:54:35Z</dcterms:modified>
</cp:coreProperties>
</file>